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23-Jun-21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23-Jun-21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23-Jun-21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23-Jun-21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23-Jun-21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23-Jun-21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23-Jun-21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23-Jun-21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23-Jun-21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23-Jun-21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23-Jun-21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23-Jun-21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C:\Users\User-4\Downloads\screencapture-emb-datahosts-in-2021-03-18-19_17_2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981200"/>
            <a:ext cx="8686800" cy="4057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921001" y="482240"/>
            <a:ext cx="294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buFont typeface="Wingdings" pitchFamily="2" charset="2"/>
              <a:buChar char="ü"/>
            </a:pPr>
            <a:r>
              <a:rPr lang="en-US" sz="2000" u="sng" dirty="0" smtClean="0">
                <a:solidFill>
                  <a:srgbClr val="7030A0"/>
                </a:solidFill>
                <a:latin typeface="Adobe Caslon Pro Bold" pitchFamily="18" charset="0"/>
              </a:rPr>
              <a:t>Start Working A.E</a:t>
            </a:r>
            <a:endParaRPr lang="en-US" sz="2000" b="1" i="1" u="sng" dirty="0">
              <a:solidFill>
                <a:srgbClr val="7030A0"/>
              </a:solidFill>
              <a:latin typeface="Adobe Caslon Pro Bold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5855" y="1578574"/>
            <a:ext cx="7492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Enter A.E. Username &amp; Password</a:t>
            </a:r>
            <a:endParaRPr lang="en-US" sz="2800" i="1" dirty="0" smtClean="0">
              <a:solidFill>
                <a:srgbClr val="00B05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5856" y="925391"/>
            <a:ext cx="7492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i="1" dirty="0" smtClean="0">
                <a:solidFill>
                  <a:srgbClr val="C00000"/>
                </a:solidFill>
              </a:rPr>
              <a:t>For Approve “e-MB”</a:t>
            </a:r>
          </a:p>
        </p:txBody>
      </p:sp>
    </p:spTree>
    <p:extLst>
      <p:ext uri="{BB962C8B-B14F-4D97-AF65-F5344CB8AC3E}">
        <p14:creationId xmlns:p14="http://schemas.microsoft.com/office/powerpoint/2010/main" val="635408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C:\Users\User-4\Downloads\screencapture-emb-datahosts-in-EMB-ProjectForPendingEMB-2021-03-18-19_16_1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828800"/>
            <a:ext cx="9004253" cy="3809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Arrow Connector 2"/>
          <p:cNvCxnSpPr/>
          <p:nvPr/>
        </p:nvCxnSpPr>
        <p:spPr>
          <a:xfrm flipH="1">
            <a:off x="1473200" y="4191000"/>
            <a:ext cx="990600" cy="0"/>
          </a:xfrm>
          <a:prstGeom prst="straightConnector1">
            <a:avLst/>
          </a:prstGeom>
          <a:ln w="31750" cap="flat" cmpd="sng">
            <a:solidFill>
              <a:srgbClr val="FF0000"/>
            </a:solidFill>
            <a:round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06856" y="728990"/>
            <a:ext cx="800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>
              <a:buFont typeface="Wingdings" pitchFamily="2" charset="2"/>
              <a:buChar char="v"/>
            </a:pPr>
            <a:r>
              <a:rPr lang="en-US" sz="2800" dirty="0" smtClean="0"/>
              <a:t>Click to </a:t>
            </a:r>
            <a:r>
              <a:rPr lang="en-US" sz="2800" dirty="0" smtClean="0">
                <a:solidFill>
                  <a:srgbClr val="00B050"/>
                </a:solidFill>
              </a:rPr>
              <a:t>View Pending e-MB </a:t>
            </a:r>
            <a:r>
              <a:rPr lang="en-US" sz="2800" dirty="0" smtClean="0"/>
              <a:t>on your project</a:t>
            </a:r>
            <a:endParaRPr lang="en-US" sz="2800" i="1" dirty="0" smtClean="0">
              <a:solidFill>
                <a:srgbClr val="00B050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8534400" y="4343400"/>
            <a:ext cx="546053" cy="0"/>
          </a:xfrm>
          <a:prstGeom prst="straightConnector1">
            <a:avLst/>
          </a:prstGeom>
          <a:ln w="31750" cap="flat" cmpd="sng">
            <a:solidFill>
              <a:srgbClr val="FF0000"/>
            </a:solidFill>
            <a:round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3784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C:\Users\User-4\Downloads\screencapture-emb-datahosts-in-EMB-ApprovalPendingEMB-2021-03-18-19_16_44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732"/>
          <a:stretch/>
        </p:blipFill>
        <p:spPr bwMode="auto">
          <a:xfrm>
            <a:off x="609600" y="1752600"/>
            <a:ext cx="8153400" cy="4940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06856" y="728990"/>
            <a:ext cx="800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>
              <a:buFont typeface="Wingdings" pitchFamily="2" charset="2"/>
              <a:buChar char="v"/>
            </a:pPr>
            <a:r>
              <a:rPr lang="en-US" sz="2800" dirty="0" smtClean="0"/>
              <a:t>Click on </a:t>
            </a:r>
            <a:r>
              <a:rPr lang="en-US" sz="2800" dirty="0" smtClean="0">
                <a:solidFill>
                  <a:srgbClr val="00B050"/>
                </a:solidFill>
              </a:rPr>
              <a:t>Approve e-MB</a:t>
            </a:r>
            <a:r>
              <a:rPr lang="en-US" sz="2800" dirty="0" smtClean="0"/>
              <a:t> Button</a:t>
            </a:r>
            <a:endParaRPr lang="en-US" sz="2800" i="1" dirty="0" smtClean="0">
              <a:solidFill>
                <a:srgbClr val="00B050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8267700" y="6553200"/>
            <a:ext cx="647700" cy="0"/>
          </a:xfrm>
          <a:prstGeom prst="straightConnector1">
            <a:avLst/>
          </a:prstGeom>
          <a:ln w="31750" cap="flat" cmpd="sng">
            <a:solidFill>
              <a:srgbClr val="FF0000"/>
            </a:solidFill>
            <a:round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2743200" y="5638800"/>
            <a:ext cx="914400" cy="0"/>
          </a:xfrm>
          <a:prstGeom prst="straightConnector1">
            <a:avLst/>
          </a:prstGeom>
          <a:ln w="31750" cap="flat" cmpd="sng">
            <a:solidFill>
              <a:srgbClr val="FF0000"/>
            </a:solidFill>
            <a:round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2743200" y="6019800"/>
            <a:ext cx="914400" cy="0"/>
          </a:xfrm>
          <a:prstGeom prst="straightConnector1">
            <a:avLst/>
          </a:prstGeom>
          <a:ln w="31750" cap="flat" cmpd="sng">
            <a:solidFill>
              <a:srgbClr val="FF0000"/>
            </a:solidFill>
            <a:round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2617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C:\Users\User-4\Downloads\screencapture-emb-datahosts-in-EBill-EBillList-2021-03-18-19_22_0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143000"/>
            <a:ext cx="7800975" cy="435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Straight Arrow Connector 3"/>
          <p:cNvCxnSpPr/>
          <p:nvPr/>
        </p:nvCxnSpPr>
        <p:spPr>
          <a:xfrm flipH="1">
            <a:off x="6629400" y="4419600"/>
            <a:ext cx="641557" cy="0"/>
          </a:xfrm>
          <a:prstGeom prst="straightConnector1">
            <a:avLst/>
          </a:prstGeom>
          <a:ln w="31750" cap="flat" cmpd="sng">
            <a:solidFill>
              <a:srgbClr val="FF0000"/>
            </a:solidFill>
            <a:round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06856" y="152400"/>
            <a:ext cx="800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>
              <a:buFont typeface="Wingdings" pitchFamily="2" charset="2"/>
              <a:buChar char="v"/>
            </a:pPr>
            <a:r>
              <a:rPr lang="en-US" sz="2800" dirty="0" smtClean="0"/>
              <a:t>Bill </a:t>
            </a:r>
            <a:r>
              <a:rPr lang="en-US" sz="2800" dirty="0" smtClean="0"/>
              <a:t>Approval.</a:t>
            </a:r>
            <a:endParaRPr lang="en-US" sz="2800" i="1" dirty="0" smtClean="0">
              <a:solidFill>
                <a:srgbClr val="00B050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4205288" y="4038600"/>
            <a:ext cx="641556" cy="228600"/>
          </a:xfrm>
          <a:prstGeom prst="straightConnector1">
            <a:avLst/>
          </a:prstGeom>
          <a:ln w="31750" cap="flat" cmpd="sng">
            <a:solidFill>
              <a:srgbClr val="FF0000"/>
            </a:solidFill>
            <a:round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9096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</Words>
  <Application>Microsoft Office PowerPoint</Application>
  <PresentationFormat>On-screen Show (4:3)</PresentationFormat>
  <Paragraphs>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User-2</dc:creator>
  <cp:lastModifiedBy>User-2</cp:lastModifiedBy>
  <cp:revision>1</cp:revision>
  <dcterms:created xsi:type="dcterms:W3CDTF">2006-08-16T00:00:00Z</dcterms:created>
  <dcterms:modified xsi:type="dcterms:W3CDTF">2021-06-23T12:33:10Z</dcterms:modified>
</cp:coreProperties>
</file>